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799" cy="45878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Shape 4"/>
          <p:cNvSpPr txBox="1">
            <a:spLocks noGrp="1"/>
          </p:cNvSpPr>
          <p:nvPr>
            <p:ph type="dt" idx="10"/>
          </p:nvPr>
        </p:nvSpPr>
        <p:spPr>
          <a:xfrm>
            <a:off x="3884612" y="0"/>
            <a:ext cx="2971799" cy="45878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Shape 5"/>
          <p:cNvSpPr>
            <a:spLocks noGrp="1" noRot="1" noChangeAspect="1"/>
          </p:cNvSpPr>
          <p:nvPr>
            <p:ph type="sldImg" idx="3"/>
          </p:nvPr>
        </p:nvSpPr>
        <p:spPr>
          <a:xfrm>
            <a:off x="1371600" y="1143000"/>
            <a:ext cx="4114800" cy="3086099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71299042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Shape 87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9818161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10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56526837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11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1921508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12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0321781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2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1102785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3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70648632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4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58505287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5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85587309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6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785983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7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1170655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8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22093042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9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850863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Объект с подписью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7" name="Shape 17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240"/>
              </a:spcBef>
              <a:buClr>
                <a:schemeClr val="dk1"/>
              </a:buClr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2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0" name="Shape 2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1" name="Shape 2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Заголовок и вертикальный текст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74" name="Shape 74"/>
          <p:cNvSpPr txBox="1">
            <a:spLocks noGrp="1"/>
          </p:cNvSpPr>
          <p:nvPr>
            <p:ph type="body" idx="1"/>
          </p:nvPr>
        </p:nvSpPr>
        <p:spPr>
          <a:xfrm rot="5400000">
            <a:off x="2309018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5" name="Shape 7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6" name="Shape 7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7" name="Shape 7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Вертикальный заголовок и текст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hape 79"/>
          <p:cNvSpPr txBox="1">
            <a:spLocks noGrp="1"/>
          </p:cNvSpPr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80" name="Shape 80"/>
          <p:cNvSpPr txBox="1">
            <a:spLocks noGrp="1"/>
          </p:cNvSpPr>
          <p:nvPr>
            <p:ph type="body" idx="1"/>
          </p:nvPr>
        </p:nvSpPr>
        <p:spPr>
          <a:xfrm rot="5400000">
            <a:off x="541337" y="190500"/>
            <a:ext cx="5851525" cy="60197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1" name="Shape 8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2" name="Shape 8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3" name="Shape 8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Титульный слайд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hape 23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799" cy="1752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640"/>
              </a:spcBef>
              <a:buClr>
                <a:srgbClr val="888888"/>
              </a:buClr>
              <a:buFont typeface="Arial"/>
              <a:buNone/>
              <a:defRPr sz="3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ctr" rtl="0">
              <a:spcBef>
                <a:spcPts val="560"/>
              </a:spcBef>
              <a:buClr>
                <a:srgbClr val="888888"/>
              </a:buClr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ctr" rtl="0">
              <a:spcBef>
                <a:spcPts val="480"/>
              </a:spcBef>
              <a:buClr>
                <a:srgbClr val="888888"/>
              </a:buClr>
              <a:buFont typeface="Arial"/>
              <a:buNone/>
              <a:defRPr sz="2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5" name="Shape 2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Заголовок и объект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3" name="Shape 3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Заголовок раздела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hape 35"/>
          <p:cNvSpPr txBox="1">
            <a:spLocks noGrp="1"/>
          </p:cNvSpPr>
          <p:nvPr>
            <p:ph type="title"/>
          </p:nvPr>
        </p:nvSpPr>
        <p:spPr>
          <a:xfrm>
            <a:off x="722312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36" name="Shape 36"/>
          <p:cNvSpPr txBox="1">
            <a:spLocks noGrp="1"/>
          </p:cNvSpPr>
          <p:nvPr>
            <p:ph type="body" idx="1"/>
          </p:nvPr>
        </p:nvSpPr>
        <p:spPr>
          <a:xfrm>
            <a:off x="722312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360"/>
              </a:spcBef>
              <a:buClr>
                <a:srgbClr val="888888"/>
              </a:buClr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20"/>
              </a:spcBef>
              <a:buClr>
                <a:srgbClr val="888888"/>
              </a:buClr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Два объекта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hape 41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3335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3335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4" name="Shape 4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5" name="Shape 4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Сравнение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hape 48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body" idx="1"/>
          </p:nvPr>
        </p:nvSpPr>
        <p:spPr>
          <a:xfrm>
            <a:off x="457200" y="1535112"/>
            <a:ext cx="4040187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60"/>
              </a:spcBef>
              <a:buClr>
                <a:schemeClr val="dk1"/>
              </a:buClr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0" name="Shape 50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7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5875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body" idx="3"/>
          </p:nvPr>
        </p:nvSpPr>
        <p:spPr>
          <a:xfrm>
            <a:off x="4645025" y="1535112"/>
            <a:ext cx="4041774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60"/>
              </a:spcBef>
              <a:buClr>
                <a:schemeClr val="dk1"/>
              </a:buClr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2" name="Shape 52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4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5875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3" name="Shape 5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4" name="Shape 5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5" name="Shape 5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Только заголовок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58" name="Shape 5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9" name="Shape 5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0" name="Shape 6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Пустой слайд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3" name="Shape 6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Shape 6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Рисунок с подписью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399" cy="56673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67" name="Shape 67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640"/>
              </a:spcBef>
              <a:buClr>
                <a:schemeClr val="dk1"/>
              </a:buClr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560"/>
              </a:spcBef>
              <a:buClr>
                <a:schemeClr val="dk1"/>
              </a:buClr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8" name="Shape 68"/>
          <p:cNvSpPr txBox="1">
            <a:spLocks noGrp="1"/>
          </p:cNvSpPr>
          <p:nvPr>
            <p:ph type="body" idx="1"/>
          </p:nvPr>
        </p:nvSpPr>
        <p:spPr>
          <a:xfrm>
            <a:off x="1792288" y="5367337"/>
            <a:ext cx="5486399" cy="80486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240"/>
              </a:spcBef>
              <a:buClr>
                <a:schemeClr val="dk1"/>
              </a:buClr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2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9" name="Shape 6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0" name="Shape 7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1" name="Shape 7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3">
            <a:alphaModFix/>
          </a:blip>
          <a:stretch>
            <a:fillRect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Shape 1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 txBox="1">
            <a:spLocks noGrp="1"/>
          </p:cNvSpPr>
          <p:nvPr>
            <p:ph type="title"/>
          </p:nvPr>
        </p:nvSpPr>
        <p:spPr>
          <a:xfrm>
            <a:off x="3275856" y="5733255"/>
            <a:ext cx="2952328" cy="43204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33333"/>
              </a:buClr>
              <a:buSzPct val="25000"/>
              <a:buFont typeface="Verdana"/>
              <a:buNone/>
            </a:pPr>
            <a:r>
              <a:rPr lang="ru-RU" sz="28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ПСАЛОМ 10</a:t>
            </a:r>
            <a:r>
              <a:rPr lang="en-US" sz="28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3</a:t>
            </a:r>
            <a:endParaRPr lang="ru-RU" sz="2800" b="0" i="0" u="none" strike="noStrike" cap="none" dirty="0">
              <a:solidFill>
                <a:srgbClr val="333333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90" name="Shape 90"/>
          <p:cNvSpPr txBox="1"/>
          <p:nvPr/>
        </p:nvSpPr>
        <p:spPr>
          <a:xfrm>
            <a:off x="1763688" y="2060848"/>
            <a:ext cx="5832648" cy="216024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lvl="0" algn="ctr">
              <a:buClr>
                <a:srgbClr val="333333"/>
              </a:buClr>
              <a:buSzPct val="25000"/>
            </a:pPr>
            <a:r>
              <a:rPr lang="ru-RU" sz="3600" b="1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ДУШІ БАПТИСТІВ, БЛАГОСЛОВІТЬ ГОСПОДА</a:t>
            </a:r>
            <a:endParaRPr lang="ru-RU" sz="3600" b="1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>
            <a:spLocks noGrp="1"/>
          </p:cNvSpPr>
          <p:nvPr>
            <p:ph type="title"/>
          </p:nvPr>
        </p:nvSpPr>
        <p:spPr>
          <a:xfrm>
            <a:off x="2879811" y="5733256"/>
            <a:ext cx="3600400" cy="43204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33333"/>
              </a:buClr>
              <a:buSzPct val="25000"/>
              <a:buFont typeface="Verdana"/>
              <a:buNone/>
            </a:pPr>
            <a:r>
              <a:rPr lang="ru-RU" sz="28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uk-UA" sz="2800" b="0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10</a:t>
            </a:r>
            <a:r>
              <a:rPr lang="en-US" sz="2800" b="0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3</a:t>
            </a:r>
            <a:r>
              <a:rPr lang="ru-RU" sz="28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:17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-108520" y="1916832"/>
            <a:ext cx="9217024" cy="352839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5400" b="1" i="0" u="none" strike="noStrike" cap="none" dirty="0">
              <a:solidFill>
                <a:schemeClr val="tx1"/>
              </a:solidFill>
              <a:latin typeface="+mn-lt"/>
              <a:ea typeface="Verdana" panose="020B0604030504040204" pitchFamily="34" charset="0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5400" b="1" i="0" u="none" strike="noStrike" cap="none" dirty="0">
                <a:solidFill>
                  <a:schemeClr val="tx1"/>
                </a:solidFill>
                <a:latin typeface="+mn-lt"/>
                <a:ea typeface="Verdana" panose="020B0604030504040204" pitchFamily="34" charset="0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5400" b="1" i="0" u="none" strike="noStrike" cap="none" dirty="0">
              <a:solidFill>
                <a:schemeClr val="tx1"/>
              </a:solidFill>
              <a:latin typeface="+mn-lt"/>
              <a:ea typeface="Verdana" panose="020B0604030504040204" pitchFamily="34" charset="0"/>
              <a:cs typeface="Verdana"/>
              <a:sym typeface="Verdana"/>
            </a:endParaRPr>
          </a:p>
          <a:p>
            <a:pPr lvl="0" algn="ctr">
              <a:buClr>
                <a:srgbClr val="333333"/>
              </a:buClr>
              <a:buSzPct val="25000"/>
            </a:pPr>
            <a:r>
              <a:rPr lang="ru-RU" sz="5400" b="1" dirty="0">
                <a:solidFill>
                  <a:schemeClr val="tx1"/>
                </a:solidFill>
                <a:latin typeface="+mn-lt"/>
                <a:ea typeface="Verdana" panose="020B0604030504040204" pitchFamily="34" charset="0"/>
                <a:cs typeface="Verdana"/>
                <a:sym typeface="Verdana"/>
              </a:rPr>
              <a:t>  А </a:t>
            </a:r>
            <a:r>
              <a:rPr lang="ru-RU" sz="5400" b="1" dirty="0" err="1">
                <a:solidFill>
                  <a:schemeClr val="tx1"/>
                </a:solidFill>
                <a:latin typeface="+mn-lt"/>
                <a:ea typeface="Verdana" panose="020B0604030504040204" pitchFamily="34" charset="0"/>
                <a:cs typeface="Verdana"/>
                <a:sym typeface="Verdana"/>
              </a:rPr>
              <a:t>милість</a:t>
            </a:r>
            <a:r>
              <a:rPr lang="ru-RU" sz="5400" b="1" dirty="0">
                <a:solidFill>
                  <a:schemeClr val="tx1"/>
                </a:solidFill>
                <a:latin typeface="+mn-lt"/>
                <a:ea typeface="Verdana" panose="020B0604030504040204" pitchFamily="34" charset="0"/>
                <a:cs typeface="Verdana"/>
                <a:sym typeface="Verdana"/>
              </a:rPr>
              <a:t> Господня </a:t>
            </a:r>
            <a:r>
              <a:rPr lang="ru-RU" sz="5400" b="1" dirty="0" err="1">
                <a:solidFill>
                  <a:schemeClr val="tx1"/>
                </a:solidFill>
                <a:latin typeface="+mn-lt"/>
                <a:ea typeface="Verdana" panose="020B0604030504040204" pitchFamily="34" charset="0"/>
                <a:cs typeface="Verdana"/>
                <a:sym typeface="Verdana"/>
              </a:rPr>
              <a:t>від</a:t>
            </a:r>
            <a:br>
              <a:rPr lang="en-US" sz="5400" b="1" dirty="0">
                <a:solidFill>
                  <a:schemeClr val="tx1"/>
                </a:solidFill>
                <a:latin typeface="+mn-lt"/>
                <a:ea typeface="Verdana" panose="020B0604030504040204" pitchFamily="34" charset="0"/>
                <a:cs typeface="Verdana"/>
                <a:sym typeface="Verdana"/>
              </a:rPr>
            </a:br>
            <a:r>
              <a:rPr lang="ru-RU" sz="5400" b="1" dirty="0" err="1">
                <a:solidFill>
                  <a:schemeClr val="tx1"/>
                </a:solidFill>
                <a:latin typeface="+mn-lt"/>
                <a:ea typeface="Verdana" panose="020B0604030504040204" pitchFamily="34" charset="0"/>
                <a:cs typeface="Verdana"/>
                <a:sym typeface="Verdana"/>
              </a:rPr>
              <a:t>віку</a:t>
            </a:r>
            <a:r>
              <a:rPr lang="ru-RU" sz="5400" b="1" dirty="0">
                <a:solidFill>
                  <a:schemeClr val="tx1"/>
                </a:solidFill>
                <a:latin typeface="+mn-lt"/>
                <a:ea typeface="Verdana" panose="020B0604030504040204" pitchFamily="34" charset="0"/>
                <a:cs typeface="Verdana"/>
                <a:sym typeface="Verdana"/>
              </a:rPr>
              <a:t> й до </a:t>
            </a:r>
            <a:r>
              <a:rPr lang="ru-RU" sz="5400" b="1" dirty="0" err="1">
                <a:solidFill>
                  <a:schemeClr val="tx1"/>
                </a:solidFill>
                <a:latin typeface="+mn-lt"/>
                <a:ea typeface="Verdana" panose="020B0604030504040204" pitchFamily="34" charset="0"/>
                <a:cs typeface="Verdana"/>
                <a:sym typeface="Verdana"/>
              </a:rPr>
              <a:t>віку</a:t>
            </a:r>
            <a:r>
              <a:rPr lang="ru-RU" sz="5400" b="1" dirty="0">
                <a:solidFill>
                  <a:schemeClr val="tx1"/>
                </a:solidFill>
                <a:latin typeface="+mn-lt"/>
                <a:ea typeface="Verdana" panose="020B0604030504040204" pitchFamily="34" charset="0"/>
                <a:cs typeface="Verdana"/>
                <a:sym typeface="Verdana"/>
              </a:rPr>
              <a:t> на тих </a:t>
            </a:r>
            <a:r>
              <a:rPr lang="ru-RU" sz="5400" b="1" dirty="0" err="1">
                <a:solidFill>
                  <a:schemeClr val="tx1"/>
                </a:solidFill>
                <a:latin typeface="+mn-lt"/>
                <a:ea typeface="Verdana" panose="020B0604030504040204" pitchFamily="34" charset="0"/>
                <a:cs typeface="Verdana"/>
                <a:sym typeface="Verdana"/>
              </a:rPr>
              <a:t>молодих</a:t>
            </a:r>
            <a:r>
              <a:rPr lang="ru-RU" sz="5400" b="1" dirty="0">
                <a:solidFill>
                  <a:schemeClr val="tx1"/>
                </a:solidFill>
                <a:latin typeface="+mn-lt"/>
                <a:ea typeface="Verdana" panose="020B0604030504040204" pitchFamily="34" charset="0"/>
                <a:cs typeface="Verdana"/>
                <a:sym typeface="Verdana"/>
              </a:rPr>
              <a:t> </a:t>
            </a:r>
            <a:r>
              <a:rPr lang="ru-RU" sz="5400" b="1" dirty="0" err="1">
                <a:solidFill>
                  <a:schemeClr val="tx1"/>
                </a:solidFill>
                <a:latin typeface="+mn-lt"/>
                <a:ea typeface="Verdana" panose="020B0604030504040204" pitchFamily="34" charset="0"/>
                <a:cs typeface="Verdana"/>
                <a:sym typeface="Verdana"/>
              </a:rPr>
              <a:t>працівників-баптистів</a:t>
            </a:r>
            <a:r>
              <a:rPr lang="ru-RU" sz="5400" b="1" dirty="0">
                <a:solidFill>
                  <a:schemeClr val="tx1"/>
                </a:solidFill>
                <a:latin typeface="+mn-lt"/>
                <a:ea typeface="Verdana" panose="020B0604030504040204" pitchFamily="34" charset="0"/>
                <a:cs typeface="Verdana"/>
                <a:sym typeface="Verdana"/>
              </a:rPr>
              <a:t>,</a:t>
            </a:r>
            <a:r>
              <a:rPr lang="en-US" sz="5400" b="1" dirty="0">
                <a:solidFill>
                  <a:schemeClr val="tx1"/>
                </a:solidFill>
                <a:latin typeface="+mn-lt"/>
                <a:ea typeface="Verdana" panose="020B0604030504040204" pitchFamily="34" charset="0"/>
                <a:cs typeface="Verdana"/>
                <a:sym typeface="Verdana"/>
              </a:rPr>
              <a:t> </a:t>
            </a:r>
            <a:r>
              <a:rPr lang="ru-RU" sz="5400" b="1" dirty="0" err="1">
                <a:solidFill>
                  <a:schemeClr val="tx1"/>
                </a:solidFill>
                <a:latin typeface="+mn-lt"/>
                <a:ea typeface="Verdana" panose="020B0604030504040204" pitchFamily="34" charset="0"/>
                <a:cs typeface="Verdana"/>
                <a:sym typeface="Verdana"/>
              </a:rPr>
              <a:t>хто</a:t>
            </a:r>
            <a:r>
              <a:rPr lang="ru-RU" sz="5400" b="1" dirty="0">
                <a:solidFill>
                  <a:schemeClr val="tx1"/>
                </a:solidFill>
                <a:latin typeface="+mn-lt"/>
                <a:ea typeface="Verdana" panose="020B0604030504040204" pitchFamily="34" charset="0"/>
                <a:cs typeface="Verdana"/>
                <a:sym typeface="Verdana"/>
              </a:rPr>
              <a:t> </a:t>
            </a:r>
            <a:r>
              <a:rPr lang="ru-RU" sz="5400" b="1" dirty="0" err="1">
                <a:solidFill>
                  <a:schemeClr val="tx1"/>
                </a:solidFill>
                <a:latin typeface="+mn-lt"/>
                <a:ea typeface="Verdana" panose="020B0604030504040204" pitchFamily="34" charset="0"/>
                <a:cs typeface="Verdana"/>
                <a:sym typeface="Verdana"/>
              </a:rPr>
              <a:t>боїться</a:t>
            </a:r>
            <a:r>
              <a:rPr lang="ru-RU" sz="5400" b="1" dirty="0">
                <a:solidFill>
                  <a:schemeClr val="tx1"/>
                </a:solidFill>
                <a:latin typeface="+mn-lt"/>
                <a:ea typeface="Verdana" panose="020B0604030504040204" pitchFamily="34" charset="0"/>
                <a:cs typeface="Verdana"/>
                <a:sym typeface="Verdana"/>
              </a:rPr>
              <a:t> </a:t>
            </a:r>
            <a:r>
              <a:rPr lang="ru-RU" sz="5400" b="1" dirty="0" err="1">
                <a:solidFill>
                  <a:schemeClr val="tx1"/>
                </a:solidFill>
                <a:latin typeface="+mn-lt"/>
                <a:ea typeface="Verdana" panose="020B0604030504040204" pitchFamily="34" charset="0"/>
                <a:cs typeface="Verdana"/>
                <a:sym typeface="Verdana"/>
              </a:rPr>
              <a:t>свого</a:t>
            </a:r>
            <a:r>
              <a:rPr lang="ru-RU" sz="5400" b="1" dirty="0">
                <a:solidFill>
                  <a:schemeClr val="tx1"/>
                </a:solidFill>
                <a:latin typeface="+mn-lt"/>
                <a:ea typeface="Verdana" panose="020B0604030504040204" pitchFamily="34" charset="0"/>
                <a:cs typeface="Verdana"/>
                <a:sym typeface="Verdana"/>
              </a:rPr>
              <a:t> Бога,</a:t>
            </a:r>
            <a:r>
              <a:rPr lang="en-US" sz="5400" b="1" dirty="0">
                <a:solidFill>
                  <a:schemeClr val="tx1"/>
                </a:solidFill>
                <a:latin typeface="+mn-lt"/>
                <a:ea typeface="Verdana" panose="020B0604030504040204" pitchFamily="34" charset="0"/>
                <a:cs typeface="Verdana"/>
                <a:sym typeface="Verdana"/>
              </a:rPr>
              <a:t> </a:t>
            </a:r>
            <a:r>
              <a:rPr lang="ru-RU" sz="5400" b="1" dirty="0">
                <a:solidFill>
                  <a:schemeClr val="tx1"/>
                </a:solidFill>
                <a:latin typeface="+mn-lt"/>
                <a:ea typeface="Verdana" panose="020B0604030504040204" pitchFamily="34" charset="0"/>
                <a:cs typeface="Verdana"/>
                <a:sym typeface="Verdana"/>
              </a:rPr>
              <a:t>і правда </a:t>
            </a:r>
            <a:r>
              <a:rPr lang="ru-RU" sz="5400" b="1" dirty="0" err="1">
                <a:solidFill>
                  <a:schemeClr val="tx1"/>
                </a:solidFill>
                <a:latin typeface="+mn-lt"/>
                <a:ea typeface="Verdana" panose="020B0604030504040204" pitchFamily="34" charset="0"/>
                <a:cs typeface="Verdana"/>
                <a:sym typeface="Verdana"/>
              </a:rPr>
              <a:t>Його</a:t>
            </a:r>
            <a:r>
              <a:rPr lang="ru-RU" sz="5400" b="1" dirty="0">
                <a:solidFill>
                  <a:schemeClr val="tx1"/>
                </a:solidFill>
                <a:latin typeface="+mn-lt"/>
                <a:ea typeface="Verdana" panose="020B0604030504040204" pitchFamily="34" charset="0"/>
                <a:cs typeface="Verdana"/>
                <a:sym typeface="Verdana"/>
              </a:rPr>
              <a:t> над</a:t>
            </a:r>
            <a:r>
              <a:rPr lang="en-US" sz="5400" b="1" dirty="0">
                <a:solidFill>
                  <a:schemeClr val="tx1"/>
                </a:solidFill>
                <a:latin typeface="+mn-lt"/>
                <a:ea typeface="Verdana" panose="020B0604030504040204" pitchFamily="34" charset="0"/>
                <a:cs typeface="Verdana"/>
                <a:sym typeface="Verdana"/>
              </a:rPr>
              <a:t> </a:t>
            </a:r>
            <a:r>
              <a:rPr lang="ru-RU" sz="5400" b="1" dirty="0" err="1">
                <a:solidFill>
                  <a:schemeClr val="tx1"/>
                </a:solidFill>
                <a:latin typeface="+mn-lt"/>
                <a:ea typeface="Verdana" panose="020B0604030504040204" pitchFamily="34" charset="0"/>
                <a:cs typeface="Verdana"/>
                <a:sym typeface="Verdana"/>
              </a:rPr>
              <a:t>синами</a:t>
            </a:r>
            <a:r>
              <a:rPr lang="ru-RU" sz="5400" b="1" dirty="0">
                <a:solidFill>
                  <a:schemeClr val="tx1"/>
                </a:solidFill>
                <a:latin typeface="+mn-lt"/>
                <a:ea typeface="Verdana" panose="020B0604030504040204" pitchFamily="34" charset="0"/>
                <a:cs typeface="Verdana"/>
                <a:sym typeface="Verdana"/>
              </a:rPr>
              <a:t> </a:t>
            </a:r>
            <a:r>
              <a:rPr lang="ru-RU" sz="5400" b="1" dirty="0" err="1">
                <a:solidFill>
                  <a:schemeClr val="tx1"/>
                </a:solidFill>
                <a:latin typeface="+mn-lt"/>
                <a:ea typeface="Verdana" panose="020B0604030504040204" pitchFamily="34" charset="0"/>
                <a:cs typeface="Verdana"/>
                <a:sym typeface="Verdana"/>
              </a:rPr>
              <a:t>синів</a:t>
            </a:r>
            <a:r>
              <a:rPr lang="ru-RU" sz="5400" b="1" dirty="0">
                <a:solidFill>
                  <a:schemeClr val="tx1"/>
                </a:solidFill>
                <a:latin typeface="+mn-lt"/>
                <a:ea typeface="Verdana" panose="020B0604030504040204" pitchFamily="34" charset="0"/>
                <a:cs typeface="Verdana"/>
                <a:sym typeface="Verdana"/>
              </a:rPr>
              <a:t>, </a:t>
            </a:r>
            <a:endParaRPr lang="ru-RU" sz="5400" b="1" i="0" u="none" strike="noStrike" cap="none" dirty="0">
              <a:solidFill>
                <a:schemeClr val="tx1"/>
              </a:solidFill>
              <a:latin typeface="+mn-lt"/>
              <a:ea typeface="Verdana" panose="020B0604030504040204" pitchFamily="34" charset="0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22071482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>
            <a:spLocks noGrp="1"/>
          </p:cNvSpPr>
          <p:nvPr>
            <p:ph type="title"/>
          </p:nvPr>
        </p:nvSpPr>
        <p:spPr>
          <a:xfrm>
            <a:off x="3347864" y="5805264"/>
            <a:ext cx="3600400" cy="43204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33333"/>
              </a:buClr>
              <a:buSzPct val="25000"/>
              <a:buFont typeface="Verdana"/>
              <a:buNone/>
            </a:pPr>
            <a:r>
              <a:rPr lang="ru-RU" sz="28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uk-UA" sz="2800" b="0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10</a:t>
            </a:r>
            <a:r>
              <a:rPr lang="en-US" sz="2800" b="0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3</a:t>
            </a:r>
            <a:r>
              <a:rPr lang="ru-RU" sz="28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:18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0" y="2420888"/>
            <a:ext cx="9144000" cy="309634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6000" b="1" i="0" u="none" strike="noStrike" cap="none" dirty="0">
              <a:solidFill>
                <a:schemeClr val="tx1"/>
              </a:solidFill>
              <a:latin typeface="+mn-lt"/>
              <a:ea typeface="Verdana" panose="020B0604030504040204" pitchFamily="34" charset="0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6000" b="1" i="0" u="none" strike="noStrike" cap="none" dirty="0">
                <a:solidFill>
                  <a:schemeClr val="tx1"/>
                </a:solidFill>
                <a:latin typeface="+mn-lt"/>
                <a:ea typeface="Verdana" panose="020B0604030504040204" pitchFamily="34" charset="0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6000" b="1" i="0" u="none" strike="noStrike" cap="none" dirty="0">
              <a:solidFill>
                <a:schemeClr val="tx1"/>
              </a:solidFill>
              <a:latin typeface="+mn-lt"/>
              <a:ea typeface="Verdana" panose="020B0604030504040204" pitchFamily="34" charset="0"/>
              <a:cs typeface="Verdana"/>
              <a:sym typeface="Verdana"/>
            </a:endParaRPr>
          </a:p>
          <a:p>
            <a:pPr lvl="0" algn="ctr">
              <a:buClr>
                <a:srgbClr val="333333"/>
              </a:buClr>
              <a:buSzPct val="25000"/>
            </a:pPr>
            <a:r>
              <a:rPr lang="ru-RU" sz="6000" b="1" dirty="0" err="1">
                <a:solidFill>
                  <a:schemeClr val="tx1"/>
                </a:solidFill>
                <a:latin typeface="+mn-lt"/>
                <a:ea typeface="Verdana" panose="020B0604030504040204" pitchFamily="34" charset="0"/>
                <a:cs typeface="Verdana"/>
                <a:sym typeface="Verdana"/>
              </a:rPr>
              <a:t>що</a:t>
            </a:r>
            <a:r>
              <a:rPr lang="ru-RU" sz="6000" b="1" dirty="0">
                <a:solidFill>
                  <a:schemeClr val="tx1"/>
                </a:solidFill>
                <a:latin typeface="+mn-lt"/>
                <a:ea typeface="Verdana" panose="020B0604030504040204" pitchFamily="34" charset="0"/>
                <a:cs typeface="Verdana"/>
                <a:sym typeface="Verdana"/>
              </a:rPr>
              <a:t> </a:t>
            </a:r>
            <a:r>
              <a:rPr lang="ru-RU" sz="6000" b="1" dirty="0" err="1">
                <a:solidFill>
                  <a:schemeClr val="tx1"/>
                </a:solidFill>
                <a:latin typeface="+mn-lt"/>
                <a:ea typeface="Verdana" panose="020B0604030504040204" pitchFamily="34" charset="0"/>
                <a:cs typeface="Verdana"/>
                <a:sym typeface="Verdana"/>
              </a:rPr>
              <a:t>Його</a:t>
            </a:r>
            <a:r>
              <a:rPr lang="ru-RU" sz="6000" b="1" dirty="0">
                <a:solidFill>
                  <a:schemeClr val="tx1"/>
                </a:solidFill>
                <a:latin typeface="+mn-lt"/>
                <a:ea typeface="Verdana" panose="020B0604030504040204" pitchFamily="34" charset="0"/>
                <a:cs typeface="Verdana"/>
                <a:sym typeface="Verdana"/>
              </a:rPr>
              <a:t> </a:t>
            </a:r>
            <a:r>
              <a:rPr lang="ru-RU" sz="6000" b="1" dirty="0" err="1">
                <a:solidFill>
                  <a:schemeClr val="tx1"/>
                </a:solidFill>
                <a:latin typeface="+mn-lt"/>
                <a:ea typeface="Verdana" panose="020B0604030504040204" pitchFamily="34" charset="0"/>
                <a:cs typeface="Verdana"/>
                <a:sym typeface="Verdana"/>
              </a:rPr>
              <a:t>заповіта</a:t>
            </a:r>
            <a:r>
              <a:rPr lang="ru-RU" sz="6000" b="1" dirty="0">
                <a:solidFill>
                  <a:schemeClr val="tx1"/>
                </a:solidFill>
                <a:latin typeface="+mn-lt"/>
                <a:ea typeface="Verdana" panose="020B0604030504040204" pitchFamily="34" charset="0"/>
                <a:cs typeface="Verdana"/>
                <a:sym typeface="Verdana"/>
              </a:rPr>
              <a:t> </a:t>
            </a:r>
            <a:r>
              <a:rPr lang="ru-RU" sz="6000" b="1" dirty="0" err="1">
                <a:solidFill>
                  <a:schemeClr val="tx1"/>
                </a:solidFill>
                <a:latin typeface="+mn-lt"/>
                <a:ea typeface="Verdana" panose="020B0604030504040204" pitchFamily="34" charset="0"/>
                <a:cs typeface="Verdana"/>
                <a:sym typeface="Verdana"/>
              </a:rPr>
              <a:t>додержують</a:t>
            </a:r>
            <a:br>
              <a:rPr lang="en-US" sz="6000" b="1" dirty="0">
                <a:solidFill>
                  <a:schemeClr val="tx1"/>
                </a:solidFill>
                <a:latin typeface="+mn-lt"/>
                <a:ea typeface="Verdana" panose="020B0604030504040204" pitchFamily="34" charset="0"/>
                <a:cs typeface="Verdana"/>
                <a:sym typeface="Verdana"/>
              </a:rPr>
            </a:br>
            <a:r>
              <a:rPr lang="ru-RU" sz="6000" b="1" dirty="0">
                <a:solidFill>
                  <a:schemeClr val="tx1"/>
                </a:solidFill>
                <a:latin typeface="+mn-lt"/>
                <a:ea typeface="Verdana" panose="020B0604030504040204" pitchFamily="34" charset="0"/>
                <a:cs typeface="Verdana"/>
                <a:sym typeface="Verdana"/>
              </a:rPr>
              <a:t>і </a:t>
            </a:r>
            <a:r>
              <a:rPr lang="ru-RU" sz="6000" b="1" dirty="0" err="1">
                <a:solidFill>
                  <a:schemeClr val="tx1"/>
                </a:solidFill>
                <a:latin typeface="+mn-lt"/>
                <a:ea typeface="Verdana" panose="020B0604030504040204" pitchFamily="34" charset="0"/>
                <a:cs typeface="Verdana"/>
                <a:sym typeface="Verdana"/>
              </a:rPr>
              <a:t>що</a:t>
            </a:r>
            <a:r>
              <a:rPr lang="ru-RU" sz="6000" b="1" dirty="0">
                <a:solidFill>
                  <a:schemeClr val="tx1"/>
                </a:solidFill>
                <a:latin typeface="+mn-lt"/>
                <a:ea typeface="Verdana" panose="020B0604030504040204" pitchFamily="34" charset="0"/>
                <a:cs typeface="Verdana"/>
                <a:sym typeface="Verdana"/>
              </a:rPr>
              <a:t> </a:t>
            </a:r>
            <a:r>
              <a:rPr lang="ru-RU" sz="6000" b="1" dirty="0" err="1">
                <a:solidFill>
                  <a:schemeClr val="tx1"/>
                </a:solidFill>
                <a:latin typeface="+mn-lt"/>
                <a:ea typeface="Verdana" panose="020B0604030504040204" pitchFamily="34" charset="0"/>
                <a:cs typeface="Verdana"/>
                <a:sym typeface="Verdana"/>
              </a:rPr>
              <a:t>пам’ятають</a:t>
            </a:r>
            <a:r>
              <a:rPr lang="ru-RU" sz="6000" b="1" dirty="0">
                <a:solidFill>
                  <a:schemeClr val="tx1"/>
                </a:solidFill>
                <a:latin typeface="+mn-lt"/>
                <a:ea typeface="Verdana" panose="020B0604030504040204" pitchFamily="34" charset="0"/>
                <a:cs typeface="Verdana"/>
                <a:sym typeface="Verdana"/>
              </a:rPr>
              <a:t> </a:t>
            </a:r>
            <a:r>
              <a:rPr lang="ru-RU" sz="6000" b="1" dirty="0" err="1">
                <a:solidFill>
                  <a:schemeClr val="tx1"/>
                </a:solidFill>
                <a:latin typeface="+mn-lt"/>
                <a:ea typeface="Verdana" panose="020B0604030504040204" pitchFamily="34" charset="0"/>
                <a:cs typeface="Verdana"/>
                <a:sym typeface="Verdana"/>
              </a:rPr>
              <a:t>накази</a:t>
            </a:r>
            <a:r>
              <a:rPr lang="ru-RU" sz="6000" b="1" dirty="0">
                <a:solidFill>
                  <a:schemeClr val="tx1"/>
                </a:solidFill>
                <a:latin typeface="+mn-lt"/>
                <a:ea typeface="Verdana" panose="020B0604030504040204" pitchFamily="34" charset="0"/>
                <a:cs typeface="Verdana"/>
                <a:sym typeface="Verdana"/>
              </a:rPr>
              <a:t> </a:t>
            </a:r>
            <a:r>
              <a:rPr lang="ru-RU" sz="6000" b="1" dirty="0" err="1">
                <a:solidFill>
                  <a:schemeClr val="tx1"/>
                </a:solidFill>
                <a:latin typeface="+mn-lt"/>
                <a:ea typeface="Verdana" panose="020B0604030504040204" pitchFamily="34" charset="0"/>
                <a:cs typeface="Verdana"/>
                <a:sym typeface="Verdana"/>
              </a:rPr>
              <a:t>Його</a:t>
            </a:r>
            <a:r>
              <a:rPr lang="ru-RU" sz="6000" b="1" dirty="0">
                <a:solidFill>
                  <a:schemeClr val="tx1"/>
                </a:solidFill>
                <a:latin typeface="+mn-lt"/>
                <a:ea typeface="Verdana" panose="020B0604030504040204" pitchFamily="34" charset="0"/>
                <a:cs typeface="Verdana"/>
                <a:sym typeface="Verdana"/>
              </a:rPr>
              <a:t>, </a:t>
            </a:r>
            <a:r>
              <a:rPr lang="ru-RU" sz="6000" b="1" dirty="0" err="1">
                <a:solidFill>
                  <a:schemeClr val="tx1"/>
                </a:solidFill>
                <a:latin typeface="+mn-lt"/>
                <a:ea typeface="Verdana" panose="020B0604030504040204" pitchFamily="34" charset="0"/>
                <a:cs typeface="Verdana"/>
                <a:sym typeface="Verdana"/>
              </a:rPr>
              <a:t>щоб</a:t>
            </a:r>
            <a:r>
              <a:rPr lang="ru-RU" sz="6000" b="1" dirty="0">
                <a:solidFill>
                  <a:schemeClr val="tx1"/>
                </a:solidFill>
                <a:latin typeface="+mn-lt"/>
                <a:ea typeface="Verdana" panose="020B0604030504040204" pitchFamily="34" charset="0"/>
                <a:cs typeface="Verdana"/>
                <a:sym typeface="Verdana"/>
              </a:rPr>
              <a:t> </a:t>
            </a:r>
            <a:r>
              <a:rPr lang="ru-RU" sz="6000" b="1" dirty="0" err="1">
                <a:solidFill>
                  <a:schemeClr val="tx1"/>
                </a:solidFill>
                <a:latin typeface="+mn-lt"/>
                <a:ea typeface="Verdana" panose="020B0604030504040204" pitchFamily="34" charset="0"/>
                <a:cs typeface="Verdana"/>
                <a:sym typeface="Verdana"/>
              </a:rPr>
              <a:t>виконувати</a:t>
            </a:r>
            <a:r>
              <a:rPr lang="ru-RU" sz="6000" b="1" dirty="0">
                <a:solidFill>
                  <a:schemeClr val="tx1"/>
                </a:solidFill>
                <a:latin typeface="+mn-lt"/>
                <a:ea typeface="Verdana" panose="020B0604030504040204" pitchFamily="34" charset="0"/>
                <a:cs typeface="Verdana"/>
                <a:sym typeface="Verdana"/>
              </a:rPr>
              <a:t> </a:t>
            </a:r>
            <a:r>
              <a:rPr lang="ru-RU" sz="6000" b="1" dirty="0" err="1">
                <a:solidFill>
                  <a:schemeClr val="tx1"/>
                </a:solidFill>
                <a:latin typeface="+mn-lt"/>
                <a:ea typeface="Verdana" panose="020B0604030504040204" pitchFamily="34" charset="0"/>
                <a:cs typeface="Verdana"/>
                <a:sym typeface="Verdana"/>
              </a:rPr>
              <a:t>їх</a:t>
            </a:r>
            <a:r>
              <a:rPr lang="ru-RU" sz="6000" b="1" dirty="0">
                <a:solidFill>
                  <a:schemeClr val="tx1"/>
                </a:solidFill>
                <a:latin typeface="+mn-lt"/>
                <a:ea typeface="Verdana" panose="020B0604030504040204" pitchFamily="34" charset="0"/>
                <a:cs typeface="Verdana"/>
                <a:sym typeface="Verdana"/>
              </a:rPr>
              <a:t>, </a:t>
            </a:r>
            <a:r>
              <a:rPr lang="ru-RU" sz="6000" b="1" dirty="0" err="1">
                <a:solidFill>
                  <a:schemeClr val="tx1"/>
                </a:solidFill>
                <a:latin typeface="+mn-lt"/>
                <a:ea typeface="Verdana" panose="020B0604030504040204" pitchFamily="34" charset="0"/>
                <a:cs typeface="Verdana"/>
                <a:sym typeface="Verdana"/>
              </a:rPr>
              <a:t>організовуючи</a:t>
            </a:r>
            <a:r>
              <a:rPr lang="ru-RU" sz="6000" b="1" dirty="0">
                <a:solidFill>
                  <a:schemeClr val="tx1"/>
                </a:solidFill>
                <a:latin typeface="+mn-lt"/>
                <a:ea typeface="Verdana" panose="020B0604030504040204" pitchFamily="34" charset="0"/>
                <a:cs typeface="Verdana"/>
                <a:sym typeface="Verdana"/>
              </a:rPr>
              <a:t> </a:t>
            </a:r>
            <a:r>
              <a:rPr lang="ru-RU" sz="6000" b="1" dirty="0" err="1">
                <a:solidFill>
                  <a:schemeClr val="tx1"/>
                </a:solidFill>
                <a:latin typeface="+mn-lt"/>
                <a:ea typeface="Verdana" panose="020B0604030504040204" pitchFamily="34" charset="0"/>
                <a:cs typeface="Verdana"/>
                <a:sym typeface="Verdana"/>
              </a:rPr>
              <a:t>нові</a:t>
            </a:r>
            <a:r>
              <a:rPr lang="ru-RU" sz="6000" b="1" dirty="0">
                <a:solidFill>
                  <a:schemeClr val="tx1"/>
                </a:solidFill>
                <a:latin typeface="+mn-lt"/>
                <a:ea typeface="Verdana" panose="020B0604030504040204" pitchFamily="34" charset="0"/>
                <a:cs typeface="Verdana"/>
                <a:sym typeface="Verdana"/>
              </a:rPr>
              <a:t> церкви! </a:t>
            </a:r>
            <a:endParaRPr lang="ru-RU" sz="6000" b="1" i="0" u="none" strike="noStrike" cap="none" dirty="0">
              <a:solidFill>
                <a:schemeClr val="tx1"/>
              </a:solidFill>
              <a:latin typeface="+mn-lt"/>
              <a:ea typeface="Verdana" panose="020B0604030504040204" pitchFamily="34" charset="0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4023949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>
            <a:spLocks noGrp="1"/>
          </p:cNvSpPr>
          <p:nvPr>
            <p:ph type="title"/>
          </p:nvPr>
        </p:nvSpPr>
        <p:spPr>
          <a:xfrm>
            <a:off x="2879811" y="5733256"/>
            <a:ext cx="3600400" cy="43204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33333"/>
              </a:buClr>
              <a:buSzPct val="25000"/>
              <a:buFont typeface="Verdana"/>
              <a:buNone/>
            </a:pPr>
            <a:r>
              <a:rPr lang="ru-RU" sz="28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uk-UA" sz="2800" b="0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10</a:t>
            </a:r>
            <a:r>
              <a:rPr lang="en-US" sz="2800" b="0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3</a:t>
            </a:r>
            <a:r>
              <a:rPr lang="ru-RU" sz="28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:22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-25648" y="1988840"/>
            <a:ext cx="9144000" cy="331236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5400" b="1" i="0" u="none" strike="noStrike" cap="none" dirty="0">
              <a:solidFill>
                <a:schemeClr val="tx1"/>
              </a:solidFill>
              <a:latin typeface="+mn-lt"/>
              <a:ea typeface="Verdana" panose="020B0604030504040204" pitchFamily="34" charset="0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5400" b="1" i="0" u="none" strike="noStrike" cap="none" dirty="0">
                <a:solidFill>
                  <a:schemeClr val="tx1"/>
                </a:solidFill>
                <a:latin typeface="+mn-lt"/>
                <a:ea typeface="Verdana" panose="020B0604030504040204" pitchFamily="34" charset="0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5400" b="1" i="0" u="none" strike="noStrike" cap="none" dirty="0">
              <a:solidFill>
                <a:schemeClr val="tx1"/>
              </a:solidFill>
              <a:latin typeface="+mn-lt"/>
              <a:ea typeface="Verdana" panose="020B0604030504040204" pitchFamily="34" charset="0"/>
              <a:cs typeface="Verdana"/>
              <a:sym typeface="Verdana"/>
            </a:endParaRPr>
          </a:p>
          <a:p>
            <a:pPr lvl="0" algn="ctr">
              <a:buClr>
                <a:srgbClr val="333333"/>
              </a:buClr>
              <a:buSzPct val="25000"/>
            </a:pPr>
            <a:r>
              <a:rPr lang="ru-RU" sz="5400" b="1" dirty="0" err="1">
                <a:solidFill>
                  <a:schemeClr val="tx1"/>
                </a:solidFill>
                <a:latin typeface="+mn-lt"/>
                <a:ea typeface="Verdana" panose="020B0604030504040204" pitchFamily="34" charset="0"/>
                <a:cs typeface="Verdana"/>
                <a:sym typeface="Verdana"/>
              </a:rPr>
              <a:t>Благословіть</a:t>
            </a:r>
            <a:r>
              <a:rPr lang="ru-RU" sz="5400" b="1" dirty="0">
                <a:solidFill>
                  <a:schemeClr val="tx1"/>
                </a:solidFill>
                <a:latin typeface="+mn-lt"/>
                <a:ea typeface="Verdana" panose="020B0604030504040204" pitchFamily="34" charset="0"/>
                <a:cs typeface="Verdana"/>
                <a:sym typeface="Verdana"/>
              </a:rPr>
              <a:t> </a:t>
            </a:r>
            <a:r>
              <a:rPr lang="ru-RU" sz="5400" b="1" dirty="0" err="1">
                <a:solidFill>
                  <a:schemeClr val="tx1"/>
                </a:solidFill>
                <a:latin typeface="+mn-lt"/>
                <a:ea typeface="Verdana" panose="020B0604030504040204" pitchFamily="34" charset="0"/>
                <a:cs typeface="Verdana"/>
                <a:sym typeface="Verdana"/>
              </a:rPr>
              <a:t>Триєдиного</a:t>
            </a:r>
            <a:r>
              <a:rPr lang="ru-RU" sz="5400" b="1" dirty="0">
                <a:solidFill>
                  <a:schemeClr val="tx1"/>
                </a:solidFill>
                <a:latin typeface="+mn-lt"/>
                <a:ea typeface="Verdana" panose="020B0604030504040204" pitchFamily="34" charset="0"/>
                <a:cs typeface="Verdana"/>
                <a:sym typeface="Verdana"/>
              </a:rPr>
              <a:t> Господа, </a:t>
            </a:r>
            <a:r>
              <a:rPr lang="ru-RU" sz="5400" b="1" dirty="0" err="1">
                <a:solidFill>
                  <a:schemeClr val="tx1"/>
                </a:solidFill>
                <a:latin typeface="+mn-lt"/>
                <a:ea typeface="Verdana" panose="020B0604030504040204" pitchFamily="34" charset="0"/>
                <a:cs typeface="Verdana"/>
                <a:sym typeface="Verdana"/>
              </a:rPr>
              <a:t>всі</a:t>
            </a:r>
            <a:r>
              <a:rPr lang="ru-RU" sz="5400" b="1" dirty="0">
                <a:solidFill>
                  <a:schemeClr val="tx1"/>
                </a:solidFill>
                <a:latin typeface="+mn-lt"/>
                <a:ea typeface="Verdana" panose="020B0604030504040204" pitchFamily="34" charset="0"/>
                <a:cs typeface="Verdana"/>
                <a:sym typeface="Verdana"/>
              </a:rPr>
              <a:t> </a:t>
            </a:r>
            <a:r>
              <a:rPr lang="ru-RU" sz="5400" b="1" dirty="0" err="1">
                <a:solidFill>
                  <a:schemeClr val="tx1"/>
                </a:solidFill>
                <a:latin typeface="+mn-lt"/>
                <a:ea typeface="Verdana" panose="020B0604030504040204" pitchFamily="34" charset="0"/>
                <a:cs typeface="Verdana"/>
                <a:sym typeface="Verdana"/>
              </a:rPr>
              <a:t>діла</a:t>
            </a:r>
            <a:r>
              <a:rPr lang="ru-RU" sz="5400" b="1" dirty="0">
                <a:solidFill>
                  <a:schemeClr val="tx1"/>
                </a:solidFill>
                <a:latin typeface="+mn-lt"/>
                <a:ea typeface="Verdana" panose="020B0604030504040204" pitchFamily="34" charset="0"/>
                <a:cs typeface="Verdana"/>
                <a:sym typeface="Verdana"/>
              </a:rPr>
              <a:t> </a:t>
            </a:r>
            <a:r>
              <a:rPr lang="ru-RU" sz="5400" b="1" dirty="0" err="1">
                <a:solidFill>
                  <a:schemeClr val="tx1"/>
                </a:solidFill>
                <a:latin typeface="+mn-lt"/>
                <a:ea typeface="Verdana" panose="020B0604030504040204" pitchFamily="34" charset="0"/>
                <a:cs typeface="Verdana"/>
                <a:sym typeface="Verdana"/>
              </a:rPr>
              <a:t>Його</a:t>
            </a:r>
            <a:r>
              <a:rPr lang="ru-RU" sz="5400" b="1" dirty="0">
                <a:solidFill>
                  <a:schemeClr val="tx1"/>
                </a:solidFill>
                <a:latin typeface="+mn-lt"/>
                <a:ea typeface="Verdana" panose="020B0604030504040204" pitchFamily="34" charset="0"/>
                <a:cs typeface="Verdana"/>
                <a:sym typeface="Verdana"/>
              </a:rPr>
              <a:t>, </a:t>
            </a:r>
            <a:endParaRPr lang="en-US" sz="5400" b="1" dirty="0">
              <a:solidFill>
                <a:schemeClr val="tx1"/>
              </a:solidFill>
              <a:latin typeface="+mn-lt"/>
              <a:ea typeface="Verdana" panose="020B0604030504040204" pitchFamily="34" charset="0"/>
              <a:cs typeface="Verdana"/>
              <a:sym typeface="Verdana"/>
            </a:endParaRPr>
          </a:p>
          <a:p>
            <a:pPr lvl="0" algn="ctr">
              <a:buClr>
                <a:srgbClr val="333333"/>
              </a:buClr>
              <a:buSzPct val="25000"/>
            </a:pPr>
            <a:r>
              <a:rPr lang="ru-RU" sz="5400" b="1" dirty="0">
                <a:solidFill>
                  <a:schemeClr val="tx1"/>
                </a:solidFill>
                <a:latin typeface="+mn-lt"/>
                <a:ea typeface="Verdana" panose="020B0604030504040204" pitchFamily="34" charset="0"/>
                <a:cs typeface="Verdana"/>
                <a:sym typeface="Verdana"/>
              </a:rPr>
              <a:t>на </a:t>
            </a:r>
            <a:r>
              <a:rPr lang="ru-RU" sz="5400" b="1" dirty="0" err="1">
                <a:solidFill>
                  <a:schemeClr val="tx1"/>
                </a:solidFill>
                <a:latin typeface="+mn-lt"/>
                <a:ea typeface="Verdana" panose="020B0604030504040204" pitchFamily="34" charset="0"/>
                <a:cs typeface="Verdana"/>
                <a:sym typeface="Verdana"/>
              </a:rPr>
              <a:t>всіх</a:t>
            </a:r>
            <a:r>
              <a:rPr lang="ru-RU" sz="5400" b="1" dirty="0">
                <a:solidFill>
                  <a:schemeClr val="tx1"/>
                </a:solidFill>
                <a:latin typeface="+mn-lt"/>
                <a:ea typeface="Verdana" panose="020B0604030504040204" pitchFamily="34" charset="0"/>
                <a:cs typeface="Verdana"/>
                <a:sym typeface="Verdana"/>
              </a:rPr>
              <a:t> </a:t>
            </a:r>
            <a:r>
              <a:rPr lang="ru-RU" sz="5400" b="1" dirty="0" err="1">
                <a:solidFill>
                  <a:schemeClr val="tx1"/>
                </a:solidFill>
                <a:latin typeface="+mn-lt"/>
                <a:ea typeface="Verdana" panose="020B0604030504040204" pitchFamily="34" charset="0"/>
                <a:cs typeface="Verdana"/>
                <a:sym typeface="Verdana"/>
              </a:rPr>
              <a:t>місцях</a:t>
            </a:r>
            <a:r>
              <a:rPr lang="ru-RU" sz="5400" b="1" dirty="0">
                <a:solidFill>
                  <a:schemeClr val="tx1"/>
                </a:solidFill>
                <a:latin typeface="+mn-lt"/>
                <a:ea typeface="Verdana" panose="020B0604030504040204" pitchFamily="34" charset="0"/>
                <a:cs typeface="Verdana"/>
                <a:sym typeface="Verdana"/>
              </a:rPr>
              <a:t> </a:t>
            </a:r>
            <a:r>
              <a:rPr lang="ru-RU" sz="5400" b="1" dirty="0" err="1">
                <a:solidFill>
                  <a:schemeClr val="tx1"/>
                </a:solidFill>
                <a:latin typeface="+mn-lt"/>
                <a:ea typeface="Verdana" panose="020B0604030504040204" pitchFamily="34" charset="0"/>
                <a:cs typeface="Verdana"/>
                <a:sym typeface="Verdana"/>
              </a:rPr>
              <a:t>царювання</a:t>
            </a:r>
            <a:r>
              <a:rPr lang="ru-RU" sz="5400" b="1" dirty="0">
                <a:solidFill>
                  <a:schemeClr val="tx1"/>
                </a:solidFill>
                <a:latin typeface="+mn-lt"/>
                <a:ea typeface="Verdana" panose="020B0604030504040204" pitchFamily="34" charset="0"/>
                <a:cs typeface="Verdana"/>
                <a:sym typeface="Verdana"/>
              </a:rPr>
              <a:t> </a:t>
            </a:r>
            <a:r>
              <a:rPr lang="ru-RU" sz="5400" b="1" dirty="0" err="1">
                <a:solidFill>
                  <a:schemeClr val="tx1"/>
                </a:solidFill>
                <a:latin typeface="+mn-lt"/>
                <a:ea typeface="Verdana" panose="020B0604030504040204" pitchFamily="34" charset="0"/>
                <a:cs typeface="Verdana"/>
                <a:sym typeface="Verdana"/>
              </a:rPr>
              <a:t>Його</a:t>
            </a:r>
            <a:r>
              <a:rPr lang="ru-RU" sz="5400" b="1" dirty="0">
                <a:solidFill>
                  <a:schemeClr val="tx1"/>
                </a:solidFill>
                <a:latin typeface="+mn-lt"/>
                <a:ea typeface="Verdana" panose="020B0604030504040204" pitchFamily="34" charset="0"/>
                <a:cs typeface="Verdana"/>
                <a:sym typeface="Verdana"/>
              </a:rPr>
              <a:t>! Благослови, </a:t>
            </a:r>
            <a:endParaRPr lang="en-US" sz="5400" b="1" dirty="0">
              <a:solidFill>
                <a:schemeClr val="tx1"/>
              </a:solidFill>
              <a:latin typeface="+mn-lt"/>
              <a:ea typeface="Verdana" panose="020B0604030504040204" pitchFamily="34" charset="0"/>
              <a:cs typeface="Verdana"/>
              <a:sym typeface="Verdana"/>
            </a:endParaRPr>
          </a:p>
          <a:p>
            <a:pPr lvl="0" algn="ctr">
              <a:buClr>
                <a:srgbClr val="333333"/>
              </a:buClr>
              <a:buSzPct val="25000"/>
            </a:pPr>
            <a:r>
              <a:rPr lang="ru-RU" sz="5400" b="1" dirty="0">
                <a:solidFill>
                  <a:schemeClr val="tx1"/>
                </a:solidFill>
                <a:latin typeface="+mn-lt"/>
                <a:ea typeface="Verdana" panose="020B0604030504040204" pitchFamily="34" charset="0"/>
                <a:cs typeface="Verdana"/>
                <a:sym typeface="Verdana"/>
              </a:rPr>
              <a:t>душе моя, </a:t>
            </a:r>
            <a:endParaRPr lang="en-US" sz="5400" b="1" dirty="0">
              <a:solidFill>
                <a:schemeClr val="tx1"/>
              </a:solidFill>
              <a:latin typeface="+mn-lt"/>
              <a:ea typeface="Verdana" panose="020B0604030504040204" pitchFamily="34" charset="0"/>
              <a:cs typeface="Verdana"/>
              <a:sym typeface="Verdana"/>
            </a:endParaRPr>
          </a:p>
          <a:p>
            <a:pPr lvl="0" algn="ctr">
              <a:buClr>
                <a:srgbClr val="333333"/>
              </a:buClr>
              <a:buSzPct val="25000"/>
            </a:pPr>
            <a:r>
              <a:rPr lang="ru-RU" sz="5400" b="1" dirty="0" err="1">
                <a:solidFill>
                  <a:schemeClr val="tx1"/>
                </a:solidFill>
                <a:latin typeface="+mn-lt"/>
                <a:ea typeface="Verdana" panose="020B0604030504040204" pitchFamily="34" charset="0"/>
                <a:cs typeface="Verdana"/>
                <a:sym typeface="Verdana"/>
              </a:rPr>
              <a:t>Триєдиного</a:t>
            </a:r>
            <a:r>
              <a:rPr lang="ru-RU" sz="5400" b="1" dirty="0">
                <a:solidFill>
                  <a:schemeClr val="tx1"/>
                </a:solidFill>
                <a:latin typeface="+mn-lt"/>
                <a:ea typeface="Verdana" panose="020B0604030504040204" pitchFamily="34" charset="0"/>
                <a:cs typeface="Verdana"/>
                <a:sym typeface="Verdana"/>
              </a:rPr>
              <a:t> Господа! </a:t>
            </a:r>
            <a:endParaRPr lang="ru-RU" sz="5400" b="1" i="0" u="none" strike="noStrike" cap="none" dirty="0">
              <a:solidFill>
                <a:schemeClr val="tx1"/>
              </a:solidFill>
              <a:latin typeface="+mn-lt"/>
              <a:ea typeface="Verdana" panose="020B0604030504040204" pitchFamily="34" charset="0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32756720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>
            <a:spLocks noGrp="1"/>
          </p:cNvSpPr>
          <p:nvPr>
            <p:ph type="title"/>
          </p:nvPr>
        </p:nvSpPr>
        <p:spPr>
          <a:xfrm>
            <a:off x="2879811" y="5733256"/>
            <a:ext cx="3600400" cy="43204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33333"/>
              </a:buClr>
              <a:buSzPct val="25000"/>
              <a:buFont typeface="Verdana"/>
              <a:buNone/>
            </a:pPr>
            <a:r>
              <a:rPr lang="ru-RU" sz="28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uk-UA" sz="2800" b="0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10</a:t>
            </a:r>
            <a:r>
              <a:rPr lang="en-US" sz="2800" b="0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3</a:t>
            </a:r>
            <a:r>
              <a:rPr lang="ru-RU" sz="28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:</a:t>
            </a:r>
            <a:r>
              <a:rPr lang="uk-UA" sz="2800" b="0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1</a:t>
            </a:r>
            <a:endParaRPr lang="ru-RU" sz="2800" b="0" i="0" u="none" strike="noStrike" cap="none" dirty="0">
              <a:solidFill>
                <a:srgbClr val="333333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97" name="Shape 97"/>
          <p:cNvSpPr txBox="1"/>
          <p:nvPr/>
        </p:nvSpPr>
        <p:spPr>
          <a:xfrm>
            <a:off x="107504" y="1124744"/>
            <a:ext cx="8532948" cy="316835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5400" b="1" i="0" u="none" strike="noStrike" cap="none" dirty="0">
              <a:solidFill>
                <a:schemeClr val="tx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5400" b="1" i="0" u="none" strike="noStrike" cap="none" dirty="0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5400" b="1" i="0" u="none" strike="noStrike" cap="none" dirty="0">
              <a:solidFill>
                <a:schemeClr val="tx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333333"/>
              </a:buClr>
              <a:buSzPct val="25000"/>
            </a:pPr>
            <a:r>
              <a:rPr lang="ru-RU" sz="5400" b="1" dirty="0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Благослови, душе моя, Господа славного, </a:t>
            </a:r>
          </a:p>
          <a:p>
            <a:pPr lvl="0" algn="ctr">
              <a:buClr>
                <a:srgbClr val="333333"/>
              </a:buClr>
              <a:buSzPct val="25000"/>
            </a:pPr>
            <a:r>
              <a:rPr lang="ru-RU" sz="5400" b="1" dirty="0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і все нутро </a:t>
            </a:r>
            <a:r>
              <a:rPr lang="ru-RU" sz="5400" b="1" dirty="0" err="1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моє</a:t>
            </a:r>
            <a:r>
              <a:rPr lang="ru-RU" sz="5400" b="1" dirty="0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  <a:r>
              <a:rPr lang="ru-RU" sz="5400" b="1" dirty="0" err="1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святе</a:t>
            </a:r>
            <a:br>
              <a:rPr lang="en-US" sz="5400" b="1" dirty="0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</a:br>
            <a:r>
              <a:rPr lang="ru-RU" sz="5400" b="1" dirty="0" err="1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Ймення</a:t>
            </a:r>
            <a:r>
              <a:rPr lang="ru-RU" sz="5400" b="1" dirty="0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  <a:r>
              <a:rPr lang="ru-RU" sz="5400" b="1" dirty="0" err="1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Його</a:t>
            </a:r>
            <a:r>
              <a:rPr lang="ru-RU" sz="5400" b="1" dirty="0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! </a:t>
            </a:r>
            <a:endParaRPr lang="ru-RU" sz="5400" b="1" i="0" u="none" strike="noStrike" cap="none" dirty="0">
              <a:solidFill>
                <a:schemeClr val="tx1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>
            <a:spLocks noGrp="1"/>
          </p:cNvSpPr>
          <p:nvPr>
            <p:ph type="title"/>
          </p:nvPr>
        </p:nvSpPr>
        <p:spPr>
          <a:xfrm>
            <a:off x="2879811" y="5733256"/>
            <a:ext cx="3600400" cy="43204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33333"/>
              </a:buClr>
              <a:buSzPct val="25000"/>
              <a:buFont typeface="Verdana"/>
              <a:buNone/>
            </a:pPr>
            <a:r>
              <a:rPr lang="ru-RU" sz="28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uk-UA" sz="2800" b="0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10</a:t>
            </a:r>
            <a:r>
              <a:rPr lang="en-US" sz="2800" b="0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3</a:t>
            </a:r>
            <a:r>
              <a:rPr lang="ru-RU" sz="28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:</a:t>
            </a:r>
            <a:r>
              <a:rPr lang="uk-UA" sz="2800" b="0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2</a:t>
            </a:r>
            <a:endParaRPr lang="ru-RU" sz="2800" b="0" i="0" u="none" strike="noStrike" cap="none" dirty="0">
              <a:solidFill>
                <a:srgbClr val="333333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97" name="Shape 97"/>
          <p:cNvSpPr txBox="1"/>
          <p:nvPr/>
        </p:nvSpPr>
        <p:spPr>
          <a:xfrm>
            <a:off x="108011" y="2060848"/>
            <a:ext cx="9144000" cy="309634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6000" b="1" i="0" u="none" strike="noStrike" cap="none" dirty="0">
              <a:solidFill>
                <a:schemeClr val="tx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6000" b="1" i="0" u="none" strike="noStrike" cap="none" dirty="0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6000" b="1" i="0" u="none" strike="noStrike" cap="none" dirty="0">
              <a:solidFill>
                <a:schemeClr val="tx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333333"/>
              </a:buClr>
              <a:buSzPct val="25000"/>
            </a:pPr>
            <a:r>
              <a:rPr lang="ru-RU" sz="6000" b="1" dirty="0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 Благослови, </a:t>
            </a:r>
          </a:p>
          <a:p>
            <a:pPr lvl="0" algn="ctr">
              <a:buClr>
                <a:srgbClr val="333333"/>
              </a:buClr>
              <a:buSzPct val="25000"/>
            </a:pPr>
            <a:r>
              <a:rPr lang="ru-RU" sz="6000" b="1" dirty="0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душе моя, Господа </a:t>
            </a:r>
            <a:r>
              <a:rPr lang="ru-RU" sz="6000" b="1" dirty="0" err="1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величного</a:t>
            </a:r>
            <a:r>
              <a:rPr lang="ru-RU" sz="6000" b="1" dirty="0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 і не </a:t>
            </a:r>
            <a:r>
              <a:rPr lang="ru-RU" sz="6000" b="1" dirty="0" err="1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забувай</a:t>
            </a:r>
            <a:r>
              <a:rPr lang="ru-RU" sz="6000" b="1" dirty="0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 за </a:t>
            </a:r>
            <a:r>
              <a:rPr lang="ru-RU" sz="6000" b="1" dirty="0" err="1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всі</a:t>
            </a:r>
            <a:r>
              <a:rPr lang="ru-RU" sz="6000" b="1" dirty="0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  <a:r>
              <a:rPr lang="ru-RU" sz="6000" b="1" dirty="0" err="1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добродійства</a:t>
            </a:r>
            <a:r>
              <a:rPr lang="ru-RU" sz="6000" b="1" dirty="0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  <a:r>
              <a:rPr lang="ru-RU" sz="6000" b="1" dirty="0" err="1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Його</a:t>
            </a:r>
            <a:r>
              <a:rPr lang="ru-RU" sz="6000" b="1" dirty="0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! </a:t>
            </a:r>
            <a:endParaRPr lang="ru-RU" sz="6000" b="1" i="0" u="none" strike="noStrike" cap="none" dirty="0">
              <a:solidFill>
                <a:schemeClr val="tx1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10327625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>
            <a:spLocks noGrp="1"/>
          </p:cNvSpPr>
          <p:nvPr>
            <p:ph type="title"/>
          </p:nvPr>
        </p:nvSpPr>
        <p:spPr>
          <a:xfrm>
            <a:off x="2879811" y="5733256"/>
            <a:ext cx="3600400" cy="43204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33333"/>
              </a:buClr>
              <a:buSzPct val="25000"/>
              <a:buFont typeface="Verdana"/>
              <a:buNone/>
            </a:pPr>
            <a:r>
              <a:rPr lang="ru-RU" sz="28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uk-UA" sz="2800" b="0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10</a:t>
            </a:r>
            <a:r>
              <a:rPr lang="en-US" sz="2800" b="0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3</a:t>
            </a:r>
            <a:r>
              <a:rPr lang="ru-RU" sz="28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:3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39553" y="1124744"/>
            <a:ext cx="8136904" cy="288032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6000" b="1" i="0" u="none" strike="noStrike" cap="none" dirty="0">
              <a:solidFill>
                <a:schemeClr val="tx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6000" b="1" i="0" u="none" strike="noStrike" cap="none" dirty="0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6000" b="1" i="0" u="none" strike="noStrike" cap="none" dirty="0">
              <a:solidFill>
                <a:schemeClr val="tx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333333"/>
              </a:buClr>
              <a:buSzPct val="25000"/>
            </a:pPr>
            <a:r>
              <a:rPr lang="ru-RU" sz="6000" b="1" dirty="0" err="1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Всі</a:t>
            </a:r>
            <a:r>
              <a:rPr lang="ru-RU" sz="6000" b="1" dirty="0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  <a:r>
              <a:rPr lang="ru-RU" sz="6000" b="1" dirty="0" err="1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провини</a:t>
            </a:r>
            <a:r>
              <a:rPr lang="ru-RU" sz="6000" b="1" dirty="0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  <a:r>
              <a:rPr lang="ru-RU" sz="6000" b="1" dirty="0" err="1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Твої</a:t>
            </a:r>
            <a:r>
              <a:rPr lang="ru-RU" sz="6000" b="1" dirty="0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  <a:r>
              <a:rPr lang="ru-RU" sz="6000" b="1" dirty="0" err="1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Він</a:t>
            </a:r>
            <a:br>
              <a:rPr lang="en-US" sz="6000" b="1" dirty="0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</a:br>
            <a:r>
              <a:rPr lang="ru-RU" sz="6000" b="1" dirty="0" err="1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прощає</a:t>
            </a:r>
            <a:r>
              <a:rPr lang="ru-RU" sz="6000" b="1" dirty="0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, </a:t>
            </a:r>
            <a:r>
              <a:rPr lang="ru-RU" sz="6000" b="1" dirty="0" err="1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всі</a:t>
            </a:r>
            <a:r>
              <a:rPr lang="ru-RU" sz="6000" b="1" dirty="0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 недуги </a:t>
            </a:r>
            <a:r>
              <a:rPr lang="ru-RU" sz="6000" b="1" dirty="0" err="1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твої</a:t>
            </a:r>
            <a:r>
              <a:rPr lang="ru-RU" sz="6000" b="1" dirty="0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  <a:r>
              <a:rPr lang="ru-RU" sz="6000" b="1" dirty="0" err="1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вздоровляє</a:t>
            </a:r>
            <a:r>
              <a:rPr lang="ru-RU" sz="6000" b="1" dirty="0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. </a:t>
            </a:r>
            <a:endParaRPr lang="ru-RU" sz="6000" b="1" i="0" u="none" strike="noStrike" cap="none" dirty="0">
              <a:solidFill>
                <a:schemeClr val="tx1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22253029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>
            <a:spLocks noGrp="1"/>
          </p:cNvSpPr>
          <p:nvPr>
            <p:ph type="title"/>
          </p:nvPr>
        </p:nvSpPr>
        <p:spPr>
          <a:xfrm>
            <a:off x="2879811" y="5733256"/>
            <a:ext cx="3600400" cy="43204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33333"/>
              </a:buClr>
              <a:buSzPct val="25000"/>
              <a:buFont typeface="Verdana"/>
              <a:buNone/>
            </a:pPr>
            <a:r>
              <a:rPr lang="ru-RU" sz="28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uk-UA" sz="2800" b="0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10</a:t>
            </a:r>
            <a:r>
              <a:rPr lang="en-US" sz="2800" b="0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3</a:t>
            </a:r>
            <a:r>
              <a:rPr lang="ru-RU" sz="28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:7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-108520" y="1916832"/>
            <a:ext cx="9144000" cy="316835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6000" b="1" i="0" u="none" strike="noStrike" cap="none" dirty="0">
              <a:solidFill>
                <a:schemeClr val="tx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6000" b="1" i="0" u="none" strike="noStrike" cap="none" dirty="0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6000" b="1" i="0" u="none" strike="noStrike" cap="none" dirty="0">
              <a:solidFill>
                <a:schemeClr val="tx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333333"/>
              </a:buClr>
              <a:buSzPct val="25000"/>
            </a:pPr>
            <a:r>
              <a:rPr lang="ru-RU" sz="6000" b="1" dirty="0" err="1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Він</a:t>
            </a:r>
            <a:r>
              <a:rPr lang="ru-RU" sz="6000" b="1" dirty="0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 дороги </a:t>
            </a:r>
          </a:p>
          <a:p>
            <a:pPr lvl="0" algn="ctr">
              <a:buClr>
                <a:srgbClr val="333333"/>
              </a:buClr>
              <a:buSzPct val="25000"/>
            </a:pPr>
            <a:r>
              <a:rPr lang="ru-RU" sz="6000" b="1" dirty="0" err="1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Свої</a:t>
            </a:r>
            <a:r>
              <a:rPr lang="ru-RU" sz="6000" b="1" dirty="0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  <a:r>
              <a:rPr lang="ru-RU" sz="6000" b="1" dirty="0" err="1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об’явив</a:t>
            </a:r>
            <a:br>
              <a:rPr lang="en-US" sz="6000" b="1" dirty="0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</a:br>
            <a:r>
              <a:rPr lang="ru-RU" sz="6000" b="1" dirty="0" err="1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був</a:t>
            </a:r>
            <a:r>
              <a:rPr lang="ru-RU" sz="6000" b="1" dirty="0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  <a:r>
              <a:rPr lang="ru-RU" sz="6000" b="1" dirty="0" err="1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божественним</a:t>
            </a:r>
            <a:r>
              <a:rPr lang="ru-RU" sz="6000" b="1" dirty="0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  <a:r>
              <a:rPr lang="ru-RU" sz="6000" b="1" dirty="0" err="1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керівникам</a:t>
            </a:r>
            <a:r>
              <a:rPr lang="ru-RU" sz="6000" b="1" dirty="0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, </a:t>
            </a:r>
            <a:r>
              <a:rPr lang="ru-RU" sz="6000" b="1" dirty="0" err="1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діла</a:t>
            </a:r>
            <a:r>
              <a:rPr lang="ru-RU" sz="6000" b="1" dirty="0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  <a:r>
              <a:rPr lang="ru-RU" sz="6000" b="1" dirty="0" err="1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Свої</a:t>
            </a:r>
            <a:br>
              <a:rPr lang="en-US" sz="6000" b="1" dirty="0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</a:br>
            <a:r>
              <a:rPr lang="ru-RU" sz="6000" b="1" dirty="0" err="1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дітям</a:t>
            </a:r>
            <a:r>
              <a:rPr lang="ru-RU" sz="6000" b="1" dirty="0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  <a:r>
              <a:rPr lang="ru-RU" sz="6000" b="1" dirty="0" err="1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України</a:t>
            </a:r>
            <a:r>
              <a:rPr lang="ru-RU" sz="6000" b="1" dirty="0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. </a:t>
            </a:r>
            <a:endParaRPr lang="ru-RU" sz="6000" b="1" i="0" u="none" strike="noStrike" cap="none" dirty="0">
              <a:solidFill>
                <a:schemeClr val="tx1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17782344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>
            <a:spLocks noGrp="1"/>
          </p:cNvSpPr>
          <p:nvPr>
            <p:ph type="title"/>
          </p:nvPr>
        </p:nvSpPr>
        <p:spPr>
          <a:xfrm>
            <a:off x="2879811" y="5733256"/>
            <a:ext cx="3600400" cy="43204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33333"/>
              </a:buClr>
              <a:buSzPct val="25000"/>
              <a:buFont typeface="Verdana"/>
              <a:buNone/>
            </a:pPr>
            <a:r>
              <a:rPr lang="ru-RU" sz="28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uk-UA" sz="2800" b="0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10</a:t>
            </a:r>
            <a:r>
              <a:rPr lang="en-US" sz="2800" b="0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3</a:t>
            </a:r>
            <a:r>
              <a:rPr lang="ru-RU" sz="28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:8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4931" y="1988840"/>
            <a:ext cx="9144000" cy="316835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6000" b="1" i="0" u="none" strike="noStrike" cap="none" dirty="0">
              <a:solidFill>
                <a:schemeClr val="tx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6000" b="1" i="0" u="none" strike="noStrike" cap="none" dirty="0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6000" b="1" i="0" u="none" strike="noStrike" cap="none" dirty="0">
              <a:solidFill>
                <a:schemeClr val="tx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333333"/>
              </a:buClr>
              <a:buSzPct val="25000"/>
            </a:pPr>
            <a:r>
              <a:rPr lang="ru-RU" sz="6000" b="1" dirty="0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  <a:r>
              <a:rPr lang="ru-RU" sz="6000" b="1" dirty="0" err="1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Щедрий</a:t>
            </a:r>
            <a:r>
              <a:rPr lang="ru-RU" sz="6000" b="1" dirty="0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 і </a:t>
            </a:r>
            <a:r>
              <a:rPr lang="ru-RU" sz="6000" b="1" dirty="0" err="1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милосердний</a:t>
            </a:r>
            <a:br>
              <a:rPr lang="en-US" sz="6000" b="1" dirty="0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</a:br>
            <a:r>
              <a:rPr lang="ru-RU" sz="6000" b="1" dirty="0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наш Господь, </a:t>
            </a:r>
            <a:r>
              <a:rPr lang="ru-RU" sz="6000" b="1" dirty="0" err="1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довготерпеливий</a:t>
            </a:r>
            <a:br>
              <a:rPr lang="en-US" sz="6000" b="1" dirty="0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</a:br>
            <a:r>
              <a:rPr lang="ru-RU" sz="6000" b="1" dirty="0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і </a:t>
            </a:r>
            <a:r>
              <a:rPr lang="ru-RU" sz="6000" b="1" dirty="0" err="1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многомилостивий</a:t>
            </a:r>
            <a:r>
              <a:rPr lang="ru-RU" sz="6000" b="1" dirty="0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. </a:t>
            </a:r>
            <a:endParaRPr lang="ru-RU" sz="6000" b="1" i="0" u="none" strike="noStrike" cap="none" dirty="0">
              <a:solidFill>
                <a:schemeClr val="tx1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36903128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>
            <a:spLocks noGrp="1"/>
          </p:cNvSpPr>
          <p:nvPr>
            <p:ph type="title"/>
          </p:nvPr>
        </p:nvSpPr>
        <p:spPr>
          <a:xfrm>
            <a:off x="2879811" y="5733256"/>
            <a:ext cx="3600400" cy="43204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33333"/>
              </a:buClr>
              <a:buSzPct val="25000"/>
              <a:buFont typeface="Verdana"/>
              <a:buNone/>
            </a:pPr>
            <a:r>
              <a:rPr lang="ru-RU" sz="28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uk-UA" sz="2800" b="0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10</a:t>
            </a:r>
            <a:r>
              <a:rPr lang="en-US" sz="2800" b="0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3</a:t>
            </a:r>
            <a:r>
              <a:rPr lang="ru-RU" sz="28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:11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0" y="2132856"/>
            <a:ext cx="9180512" cy="345638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5400" b="1" i="0" u="none" strike="noStrike" cap="none" dirty="0">
              <a:solidFill>
                <a:schemeClr val="tx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5400" b="1" i="0" u="none" strike="noStrike" cap="none" dirty="0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5400" b="1" i="0" u="none" strike="noStrike" cap="none" dirty="0">
              <a:solidFill>
                <a:schemeClr val="tx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333333"/>
              </a:buClr>
              <a:buSzPct val="25000"/>
            </a:pPr>
            <a:r>
              <a:rPr lang="ru-RU" sz="5400" b="1" dirty="0" err="1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Бо</a:t>
            </a:r>
            <a:r>
              <a:rPr lang="ru-RU" sz="5400" b="1" dirty="0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 як </a:t>
            </a:r>
            <a:r>
              <a:rPr lang="ru-RU" sz="5400" b="1" dirty="0" err="1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високо</a:t>
            </a:r>
            <a:r>
              <a:rPr lang="ru-RU" sz="5400" b="1" dirty="0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 небо </a:t>
            </a:r>
            <a:r>
              <a:rPr lang="ru-RU" sz="5400" b="1" dirty="0" err="1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стоїть</a:t>
            </a:r>
            <a:r>
              <a:rPr lang="ru-RU" sz="5400" b="1" dirty="0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 над землею, велика </a:t>
            </a:r>
            <a:r>
              <a:rPr lang="ru-RU" sz="5400" b="1" dirty="0" err="1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така</a:t>
            </a:r>
            <a:r>
              <a:rPr lang="ru-RU" sz="5400" b="1" dirty="0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  <a:r>
              <a:rPr lang="ru-RU" sz="5400" b="1" dirty="0" err="1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Його</a:t>
            </a:r>
            <a:r>
              <a:rPr lang="ru-RU" sz="5400" b="1" dirty="0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  <a:r>
              <a:rPr lang="ru-RU" sz="5400" b="1" dirty="0" err="1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милість</a:t>
            </a:r>
            <a:r>
              <a:rPr lang="ru-RU" sz="5400" b="1" dirty="0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 до тих </a:t>
            </a:r>
            <a:r>
              <a:rPr lang="ru-RU" sz="5400" b="1" dirty="0" err="1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молодих</a:t>
            </a:r>
            <a:r>
              <a:rPr lang="ru-RU" sz="5400" b="1" dirty="0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  <a:r>
              <a:rPr lang="ru-RU" sz="5400" b="1" dirty="0" err="1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працівників-баптистів</a:t>
            </a:r>
            <a:r>
              <a:rPr lang="ru-RU" sz="5400" b="1" dirty="0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, </a:t>
            </a:r>
            <a:r>
              <a:rPr lang="ru-RU" sz="5400" b="1" dirty="0" err="1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хто</a:t>
            </a:r>
            <a:r>
              <a:rPr lang="ru-RU" sz="5400" b="1" dirty="0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  <a:r>
              <a:rPr lang="ru-RU" sz="5400" b="1" dirty="0" err="1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боїться</a:t>
            </a:r>
            <a:r>
              <a:rPr lang="ru-RU" sz="5400" b="1" dirty="0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  <a:r>
              <a:rPr lang="ru-RU" sz="5400" b="1" dirty="0" err="1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Його</a:t>
            </a:r>
            <a:r>
              <a:rPr lang="ru-RU" sz="5400" b="1" dirty="0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, </a:t>
            </a:r>
            <a:endParaRPr lang="ru-RU" sz="5400" b="1" i="0" u="none" strike="noStrike" cap="none" dirty="0">
              <a:solidFill>
                <a:schemeClr val="tx1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27609242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>
            <a:spLocks noGrp="1"/>
          </p:cNvSpPr>
          <p:nvPr>
            <p:ph type="title"/>
          </p:nvPr>
        </p:nvSpPr>
        <p:spPr>
          <a:xfrm>
            <a:off x="2879811" y="5733256"/>
            <a:ext cx="3600400" cy="43204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33333"/>
              </a:buClr>
              <a:buSzPct val="25000"/>
              <a:buFont typeface="Verdana"/>
              <a:buNone/>
            </a:pPr>
            <a:r>
              <a:rPr lang="ru-RU" sz="28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uk-UA" sz="2800" b="0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10</a:t>
            </a:r>
            <a:r>
              <a:rPr lang="en-US" sz="2800" b="0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3</a:t>
            </a:r>
            <a:r>
              <a:rPr lang="ru-RU" sz="28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:12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107504" y="1844824"/>
            <a:ext cx="8712969" cy="295232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6600" b="1" i="0" u="none" strike="noStrike" cap="none" dirty="0">
              <a:solidFill>
                <a:schemeClr val="tx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6600" b="1" i="0" u="none" strike="noStrike" cap="none" dirty="0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6600" b="1" i="0" u="none" strike="noStrike" cap="none" dirty="0">
              <a:solidFill>
                <a:schemeClr val="tx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333333"/>
              </a:buClr>
              <a:buSzPct val="25000"/>
            </a:pPr>
            <a:r>
              <a:rPr lang="ru-RU" sz="6600" b="1" dirty="0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як далекий </a:t>
            </a:r>
            <a:r>
              <a:rPr lang="ru-RU" sz="6600" b="1" dirty="0" err="1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від</a:t>
            </a:r>
            <a:r>
              <a:rPr lang="ru-RU" sz="6600" b="1" dirty="0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 заходу </a:t>
            </a:r>
            <a:r>
              <a:rPr lang="ru-RU" sz="6600" b="1" dirty="0" err="1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схід</a:t>
            </a:r>
            <a:r>
              <a:rPr lang="ru-RU" sz="6600" b="1" dirty="0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, так </a:t>
            </a:r>
            <a:r>
              <a:rPr lang="ru-RU" sz="6600" b="1" dirty="0" err="1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Він</a:t>
            </a:r>
            <a:r>
              <a:rPr lang="ru-RU" sz="6600" b="1" dirty="0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  <a:r>
              <a:rPr lang="ru-RU" sz="6600" b="1" dirty="0" err="1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віддалив</a:t>
            </a:r>
            <a:r>
              <a:rPr lang="ru-RU" sz="6600" b="1" dirty="0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  <a:r>
              <a:rPr lang="ru-RU" sz="6600" b="1" dirty="0" err="1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від</a:t>
            </a:r>
            <a:r>
              <a:rPr lang="ru-RU" sz="6600" b="1" dirty="0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 нас </a:t>
            </a:r>
            <a:br>
              <a:rPr lang="en-US" sz="6600" b="1" dirty="0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</a:br>
            <a:r>
              <a:rPr lang="ru-RU" sz="6600" b="1" dirty="0" err="1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наші</a:t>
            </a:r>
            <a:r>
              <a:rPr lang="ru-RU" sz="6600" b="1" dirty="0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  <a:r>
              <a:rPr lang="ru-RU" sz="6600" b="1" dirty="0" err="1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провини</a:t>
            </a:r>
            <a:r>
              <a:rPr lang="ru-RU" sz="6600" b="1" dirty="0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! </a:t>
            </a:r>
            <a:endParaRPr lang="ru-RU" sz="6600" b="1" i="0" u="none" strike="noStrike" cap="none" dirty="0">
              <a:solidFill>
                <a:schemeClr val="tx1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27852785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>
            <a:spLocks noGrp="1"/>
          </p:cNvSpPr>
          <p:nvPr>
            <p:ph type="title"/>
          </p:nvPr>
        </p:nvSpPr>
        <p:spPr>
          <a:xfrm>
            <a:off x="2879811" y="5733256"/>
            <a:ext cx="3600400" cy="43204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33333"/>
              </a:buClr>
              <a:buSzPct val="25000"/>
              <a:buFont typeface="Verdana"/>
              <a:buNone/>
            </a:pPr>
            <a:r>
              <a:rPr lang="ru-RU" sz="28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uk-UA" sz="2800" b="0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10</a:t>
            </a:r>
            <a:r>
              <a:rPr lang="en-US" sz="2800" b="0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3</a:t>
            </a:r>
            <a:r>
              <a:rPr lang="ru-RU" sz="28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:13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0" y="1484784"/>
            <a:ext cx="9144000" cy="316835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6000" b="1" i="0" u="none" strike="noStrike" cap="none" dirty="0">
              <a:solidFill>
                <a:schemeClr val="tx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6000" b="1" i="0" u="none" strike="noStrike" cap="none" dirty="0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6000" b="1" i="0" u="none" strike="noStrike" cap="none" dirty="0">
              <a:solidFill>
                <a:schemeClr val="tx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333333"/>
              </a:buClr>
              <a:buSzPct val="25000"/>
            </a:pPr>
            <a:r>
              <a:rPr lang="ru-RU" sz="6000" b="1" dirty="0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Як </a:t>
            </a:r>
            <a:r>
              <a:rPr lang="ru-RU" sz="6000" b="1" dirty="0" err="1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жалує</a:t>
            </a:r>
            <a:r>
              <a:rPr lang="ru-RU" sz="6000" b="1" dirty="0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  <a:r>
              <a:rPr lang="ru-RU" sz="6000" b="1" dirty="0" err="1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батько</a:t>
            </a:r>
            <a:r>
              <a:rPr lang="ru-RU" sz="6000" b="1" dirty="0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  <a:r>
              <a:rPr lang="ru-RU" sz="6000" b="1" dirty="0" err="1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дітей</a:t>
            </a:r>
            <a:r>
              <a:rPr lang="ru-RU" sz="6000" b="1" dirty="0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,</a:t>
            </a:r>
            <a:r>
              <a:rPr lang="en-US" sz="6000" b="1" dirty="0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  <a:r>
              <a:rPr lang="ru-RU" sz="6000" b="1" dirty="0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так Господь </a:t>
            </a:r>
            <a:r>
              <a:rPr lang="ru-RU" sz="6000" b="1" dirty="0" err="1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Ісус</a:t>
            </a:r>
            <a:r>
              <a:rPr lang="ru-RU" sz="6000" b="1" dirty="0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  <a:r>
              <a:rPr lang="ru-RU" sz="6000" b="1" dirty="0" err="1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пожалівся</a:t>
            </a:r>
            <a:r>
              <a:rPr lang="ru-RU" sz="6000" b="1" dirty="0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 над </a:t>
            </a:r>
            <a:r>
              <a:rPr lang="ru-RU" sz="6000" b="1" dirty="0" err="1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тими</a:t>
            </a:r>
            <a:r>
              <a:rPr lang="ru-RU" sz="6000" b="1" dirty="0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, </a:t>
            </a:r>
            <a:r>
              <a:rPr lang="ru-RU" sz="6000" b="1" dirty="0" err="1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хто</a:t>
            </a:r>
            <a:r>
              <a:rPr lang="en-US" sz="6000" b="1" dirty="0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  <a:r>
              <a:rPr lang="ru-RU" sz="6000" b="1" dirty="0" err="1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боїться</a:t>
            </a:r>
            <a:r>
              <a:rPr lang="ru-RU" sz="6000" b="1" dirty="0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  <a:r>
              <a:rPr lang="ru-RU" sz="6000" b="1" dirty="0" err="1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Його</a:t>
            </a:r>
            <a:r>
              <a:rPr lang="ru-RU" sz="6000" b="1" dirty="0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, </a:t>
            </a:r>
            <a:endParaRPr lang="ru-RU" sz="6000" b="1" i="0" u="none" strike="noStrike" cap="none" dirty="0">
              <a:solidFill>
                <a:schemeClr val="tx1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187871189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270</Words>
  <Application>Microsoft Office PowerPoint</Application>
  <PresentationFormat>Екран (4:3)</PresentationFormat>
  <Paragraphs>75</Paragraphs>
  <Slides>12</Slides>
  <Notes>12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12</vt:i4>
      </vt:variant>
    </vt:vector>
  </HeadingPairs>
  <TitlesOfParts>
    <vt:vector size="16" baseType="lpstr">
      <vt:lpstr>Arial</vt:lpstr>
      <vt:lpstr>Calibri</vt:lpstr>
      <vt:lpstr>Verdana</vt:lpstr>
      <vt:lpstr>Тема Office</vt:lpstr>
      <vt:lpstr>ПСАЛОМ 103</vt:lpstr>
      <vt:lpstr>ПСАЛОМ 103:1</vt:lpstr>
      <vt:lpstr>ПСАЛОМ 103:2</vt:lpstr>
      <vt:lpstr>ПСАЛОМ 103:3</vt:lpstr>
      <vt:lpstr>ПСАЛОМ 103:7</vt:lpstr>
      <vt:lpstr>ПСАЛОМ 103:8</vt:lpstr>
      <vt:lpstr>ПСАЛОМ 103:11</vt:lpstr>
      <vt:lpstr>ПСАЛОМ 103:12</vt:lpstr>
      <vt:lpstr>ПСАЛОМ 103:13</vt:lpstr>
      <vt:lpstr>ПСАЛОМ 103:17</vt:lpstr>
      <vt:lpstr>ПСАЛОМ 103:18</vt:lpstr>
      <vt:lpstr>ПСАЛОМ 103:22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ПСАЛОМ 13</dc:title>
  <cp:lastModifiedBy>Dubenchuk Ivanka</cp:lastModifiedBy>
  <cp:revision>15</cp:revision>
  <dcterms:modified xsi:type="dcterms:W3CDTF">2023-06-08T15:06:46Z</dcterms:modified>
</cp:coreProperties>
</file>